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6" r:id="rId5"/>
    <p:sldId id="267" r:id="rId6"/>
    <p:sldId id="268" r:id="rId7"/>
    <p:sldId id="260" r:id="rId8"/>
    <p:sldId id="261" r:id="rId9"/>
    <p:sldId id="262" r:id="rId10"/>
    <p:sldId id="269" r:id="rId11"/>
    <p:sldId id="270" r:id="rId12"/>
    <p:sldId id="271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Правила поведения при захвате в заложники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4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93" y="340959"/>
            <a:ext cx="9504608" cy="6278451"/>
          </a:xfrm>
        </p:spPr>
      </p:pic>
    </p:spTree>
    <p:extLst>
      <p:ext uri="{BB962C8B-B14F-4D97-AF65-F5344CB8AC3E}">
        <p14:creationId xmlns:p14="http://schemas.microsoft.com/office/powerpoint/2010/main" val="1064461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3" y="331299"/>
            <a:ext cx="9478851" cy="6152883"/>
          </a:xfrm>
        </p:spPr>
      </p:pic>
    </p:spTree>
    <p:extLst>
      <p:ext uri="{BB962C8B-B14F-4D97-AF65-F5344CB8AC3E}">
        <p14:creationId xmlns:p14="http://schemas.microsoft.com/office/powerpoint/2010/main" val="5486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захват заложников в школе североосетинского города Беслан (1-3 сентября 2004) (погибло 335 человек, ранено более 1000, большинство пострадавших дети)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78" y="1889900"/>
            <a:ext cx="6310648" cy="4253770"/>
          </a:xfrm>
        </p:spPr>
      </p:pic>
    </p:spTree>
    <p:extLst>
      <p:ext uri="{BB962C8B-B14F-4D97-AF65-F5344CB8AC3E}">
        <p14:creationId xmlns:p14="http://schemas.microsoft.com/office/powerpoint/2010/main" val="1844036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31" y="130628"/>
            <a:ext cx="9745481" cy="6500236"/>
          </a:xfrm>
        </p:spPr>
      </p:pic>
    </p:spTree>
    <p:extLst>
      <p:ext uri="{BB962C8B-B14F-4D97-AF65-F5344CB8AC3E}">
        <p14:creationId xmlns:p14="http://schemas.microsoft.com/office/powerpoint/2010/main" val="1188957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65" y="83014"/>
            <a:ext cx="9553303" cy="7164978"/>
          </a:xfrm>
        </p:spPr>
      </p:pic>
    </p:spTree>
    <p:extLst>
      <p:ext uri="{BB962C8B-B14F-4D97-AF65-F5344CB8AC3E}">
        <p14:creationId xmlns:p14="http://schemas.microsoft.com/office/powerpoint/2010/main" val="2801562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08" y="282775"/>
            <a:ext cx="8210965" cy="599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92" y="1506583"/>
            <a:ext cx="5968274" cy="44762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08" y="2690077"/>
            <a:ext cx="2211342" cy="32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6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Заложник — это человек, который насильственно задерживается преступниками, целью которых является заставить государство, организацию или других лиц выполнить определённые требования или обязательства как условия освобождения задерживаемого лица.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93" y="3678220"/>
            <a:ext cx="3963909" cy="2233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423" y="3477768"/>
            <a:ext cx="3473283" cy="263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9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18" y="466529"/>
            <a:ext cx="9182637" cy="5872766"/>
          </a:xfrm>
        </p:spPr>
      </p:pic>
    </p:spTree>
    <p:extLst>
      <p:ext uri="{BB962C8B-B14F-4D97-AF65-F5344CB8AC3E}">
        <p14:creationId xmlns:p14="http://schemas.microsoft.com/office/powerpoint/2010/main" val="55570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взрыв в Оклахома-Сити 19 апреля 1995 (погибло 168 человек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463" y="2133600"/>
            <a:ext cx="6714899" cy="3778250"/>
          </a:xfrm>
        </p:spPr>
      </p:pic>
    </p:spTree>
    <p:extLst>
      <p:ext uri="{BB962C8B-B14F-4D97-AF65-F5344CB8AC3E}">
        <p14:creationId xmlns:p14="http://schemas.microsoft.com/office/powerpoint/2010/main" val="178799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9285" y="521078"/>
            <a:ext cx="8911687" cy="1513783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b="1" dirty="0"/>
              <a:t>взрывы жилых домов в Москве, Буйнакске, Волгодонске в сентябре 1999 (погибло 300 человек)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04" y="2382592"/>
            <a:ext cx="5106552" cy="28724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21" y="1633300"/>
            <a:ext cx="3254069" cy="465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1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78" y="62247"/>
            <a:ext cx="10222522" cy="6729322"/>
          </a:xfrm>
        </p:spPr>
      </p:pic>
    </p:spTree>
    <p:extLst>
      <p:ext uri="{BB962C8B-B14F-4D97-AF65-F5344CB8AC3E}">
        <p14:creationId xmlns:p14="http://schemas.microsoft.com/office/powerpoint/2010/main" val="122235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48" y="69951"/>
            <a:ext cx="10084525" cy="6707778"/>
          </a:xfrm>
        </p:spPr>
      </p:pic>
    </p:spTree>
    <p:extLst>
      <p:ext uri="{BB962C8B-B14F-4D97-AF65-F5344CB8AC3E}">
        <p14:creationId xmlns:p14="http://schemas.microsoft.com/office/powerpoint/2010/main" val="121695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60" y="235131"/>
            <a:ext cx="9074332" cy="6622869"/>
          </a:xfrm>
        </p:spPr>
      </p:pic>
    </p:spTree>
    <p:extLst>
      <p:ext uri="{BB962C8B-B14F-4D97-AF65-F5344CB8AC3E}">
        <p14:creationId xmlns:p14="http://schemas.microsoft.com/office/powerpoint/2010/main" val="331810389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</TotalTime>
  <Words>42</Words>
  <Application>Microsoft Office PowerPoint</Application>
  <PresentationFormat>Произвольный</PresentationFormat>
  <Paragraphs>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Легкий дым</vt:lpstr>
      <vt:lpstr>Правила поведения при захвате в заложники </vt:lpstr>
      <vt:lpstr>Презентация PowerPoint</vt:lpstr>
      <vt:lpstr>Презентация PowerPoint</vt:lpstr>
      <vt:lpstr>Презентация PowerPoint</vt:lpstr>
      <vt:lpstr>взрыв в Оклахома-Сити 19 апреля 1995 (погибло 168 человек</vt:lpstr>
      <vt:lpstr> взрывы жилых домов в Москве, Буйнакске, Волгодонске в сентябре 1999 (погибло 300 человек)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захват заложников в школе североосетинского города Беслан (1-3 сентября 2004) (погибло 335 человек, ранено более 1000, большинство пострадавших дети)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при захвате в заложники</dc:title>
  <dc:creator>User</dc:creator>
  <cp:lastModifiedBy>admin</cp:lastModifiedBy>
  <cp:revision>8</cp:revision>
  <dcterms:created xsi:type="dcterms:W3CDTF">2020-04-20T04:30:31Z</dcterms:created>
  <dcterms:modified xsi:type="dcterms:W3CDTF">2020-04-20T06:44:34Z</dcterms:modified>
</cp:coreProperties>
</file>