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Мировой океан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202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57437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Что такое залив?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9466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Залив </a:t>
            </a:r>
            <a:r>
              <a:rPr lang="ru-RU" b="1" dirty="0"/>
              <a:t>– это глубоко вдающаяся в сушу часть океана или моря, имеющая с ним свободный </a:t>
            </a:r>
            <a:r>
              <a:rPr lang="ru-RU" b="1" dirty="0" err="1"/>
              <a:t>водообмен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264386"/>
            <a:ext cx="4145906" cy="4104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97" y="1940633"/>
            <a:ext cx="38862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11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35517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залив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713" y="1185931"/>
            <a:ext cx="6319169" cy="35515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2" y="3707130"/>
            <a:ext cx="476250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47" y="1395277"/>
            <a:ext cx="26098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10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66146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Что такое пролив?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306286"/>
            <a:ext cx="10363826" cy="5120640"/>
          </a:xfrm>
        </p:spPr>
        <p:txBody>
          <a:bodyPr>
            <a:normAutofit lnSpcReduction="10000"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Пролив </a:t>
            </a:r>
            <a:r>
              <a:rPr lang="ru-RU" b="1" dirty="0"/>
              <a:t>– это узкое водное пространство, разделяющее участки суши (материки, острова) и соединяющее смежные водные объекты (океаны, моря)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2" y="1306284"/>
            <a:ext cx="5670389" cy="35369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93" y="1620841"/>
            <a:ext cx="2346360" cy="27336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7" y="252549"/>
            <a:ext cx="3148306" cy="470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9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318" y="313718"/>
            <a:ext cx="10364451" cy="705186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Круговорот воды в природе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78" y="1165179"/>
            <a:ext cx="8255726" cy="5274287"/>
          </a:xfrm>
        </p:spPr>
      </p:pic>
    </p:spTree>
    <p:extLst>
      <p:ext uri="{BB962C8B-B14F-4D97-AF65-F5344CB8AC3E}">
        <p14:creationId xmlns:p14="http://schemas.microsoft.com/office/powerpoint/2010/main" val="2329153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25" y="267201"/>
            <a:ext cx="7515498" cy="5629286"/>
          </a:xfrm>
        </p:spPr>
      </p:pic>
    </p:spTree>
    <p:extLst>
      <p:ext uri="{BB962C8B-B14F-4D97-AF65-F5344CB8AC3E}">
        <p14:creationId xmlns:p14="http://schemas.microsoft.com/office/powerpoint/2010/main" val="381022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821" y="69877"/>
            <a:ext cx="10364451" cy="1596177"/>
          </a:xfrm>
        </p:spPr>
        <p:txBody>
          <a:bodyPr/>
          <a:lstStyle/>
          <a:p>
            <a:r>
              <a:rPr lang="ru-RU" dirty="0" smtClean="0"/>
              <a:t>Почему океан Мировой?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/>
              <a:t>Мировой океан един, он нигде не прерывается. Из любой его точки можно попасть в любую другую, не пересекая сушу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748" y="1164410"/>
            <a:ext cx="6529026" cy="382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26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200505"/>
            <a:ext cx="10364451" cy="1596177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Тихий Океан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46919"/>
          </a:xfrm>
        </p:spPr>
        <p:txBody>
          <a:bodyPr>
            <a:normAutofit/>
          </a:bodyPr>
          <a:lstStyle/>
          <a:p>
            <a:endParaRPr lang="ru-RU" dirty="0" smtClean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Самый </a:t>
            </a:r>
            <a:r>
              <a:rPr lang="ru-RU" dirty="0">
                <a:latin typeface="Arial Black" panose="020B0A04020102020204" pitchFamily="34" charset="0"/>
              </a:rPr>
              <a:t>большой и самый глубокий океан Земли</a:t>
            </a:r>
            <a:r>
              <a:rPr lang="ru-RU" dirty="0" smtClean="0"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</a:rPr>
              <a:t>Площадь </a:t>
            </a:r>
            <a:r>
              <a:rPr lang="ru-RU" dirty="0">
                <a:latin typeface="Arial Black" panose="020B0A04020102020204" pitchFamily="34" charset="0"/>
              </a:rPr>
              <a:t>– </a:t>
            </a:r>
            <a:r>
              <a:rPr lang="ru-RU" dirty="0" smtClean="0">
                <a:latin typeface="Arial Black" panose="020B0A04020102020204" pitchFamily="34" charset="0"/>
              </a:rPr>
              <a:t>178,6 </a:t>
            </a:r>
            <a:r>
              <a:rPr lang="ru-RU" dirty="0" err="1">
                <a:latin typeface="Arial Black" panose="020B0A04020102020204" pitchFamily="34" charset="0"/>
              </a:rPr>
              <a:t>мнл</a:t>
            </a:r>
            <a:r>
              <a:rPr lang="ru-RU" dirty="0" smtClean="0">
                <a:latin typeface="Arial Black" panose="020B0A04020102020204" pitchFamily="34" charset="0"/>
              </a:rPr>
              <a:t>. </a:t>
            </a:r>
            <a:r>
              <a:rPr lang="ru-RU" dirty="0" err="1" smtClean="0">
                <a:latin typeface="Arial Black" panose="020B0A04020102020204" pitchFamily="34" charset="0"/>
              </a:rPr>
              <a:t>тыс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км²</a:t>
            </a:r>
            <a:r>
              <a:rPr lang="ru-RU" dirty="0" smtClean="0"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Марианская впадина – 11 022 </a:t>
            </a:r>
            <a:r>
              <a:rPr lang="ru-RU" dirty="0" smtClean="0">
                <a:latin typeface="Arial Black" panose="020B0A04020102020204" pitchFamily="34" charset="0"/>
              </a:rPr>
              <a:t>м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2" y="1280639"/>
            <a:ext cx="5159413" cy="3497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28" y="2367092"/>
            <a:ext cx="3215272" cy="241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4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29" y="618517"/>
            <a:ext cx="10233197" cy="966443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Атлантический Океан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234005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Самый вытянутый и самый узкий океан Земли. </a:t>
            </a:r>
          </a:p>
          <a:p>
            <a:pPr marL="0" indent="0">
              <a:buNone/>
            </a:pPr>
            <a:r>
              <a:rPr lang="ru-RU" b="1" dirty="0" smtClean="0"/>
              <a:t>Площадь – 91,7 </a:t>
            </a:r>
            <a:r>
              <a:rPr lang="ru-RU" b="1" dirty="0" err="1" smtClean="0"/>
              <a:t>мнл</a:t>
            </a:r>
            <a:r>
              <a:rPr lang="ru-RU" b="1" dirty="0" smtClean="0"/>
              <a:t>. км2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1367246"/>
            <a:ext cx="5897880" cy="37746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79" y="4324737"/>
            <a:ext cx="3681476" cy="206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8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339844"/>
            <a:ext cx="10364451" cy="107965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Индийский Океан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01189" y="1698172"/>
            <a:ext cx="10476411" cy="4781005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Самый теплый океан Земли, почти целиком лежит в Южном полушарии. Площадь – 76,2 </a:t>
            </a:r>
            <a:r>
              <a:rPr lang="ru-RU" b="1" dirty="0" err="1" smtClean="0"/>
              <a:t>мнл</a:t>
            </a:r>
            <a:r>
              <a:rPr lang="ru-RU" b="1" dirty="0" smtClean="0"/>
              <a:t>. км²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34" y="1227909"/>
            <a:ext cx="6154768" cy="3918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873" y="3187337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62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83089"/>
            <a:ext cx="10364451" cy="89677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Северный Ледовитый океан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314" y="1001486"/>
            <a:ext cx="10450286" cy="540802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/>
              <a:t>Самый маленький, самый мелкий и самый холодный океан Земли, целиком лежит в северном полушарии. Площадь – 14,1 </a:t>
            </a:r>
            <a:r>
              <a:rPr lang="ru-RU" b="1" dirty="0" err="1"/>
              <a:t>мнл</a:t>
            </a:r>
            <a:r>
              <a:rPr lang="ru-RU" b="1" dirty="0"/>
              <a:t>. км²</a:t>
            </a:r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001486"/>
            <a:ext cx="5589364" cy="3831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394" y="2427197"/>
            <a:ext cx="3117669" cy="23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0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50" y="269966"/>
            <a:ext cx="10014857" cy="6365081"/>
          </a:xfrm>
        </p:spPr>
      </p:pic>
    </p:spTree>
    <p:extLst>
      <p:ext uri="{BB962C8B-B14F-4D97-AF65-F5344CB8AC3E}">
        <p14:creationId xmlns:p14="http://schemas.microsoft.com/office/powerpoint/2010/main" val="1631200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0098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Что такое море?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358537"/>
            <a:ext cx="10363825" cy="481583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Море – это часть океана, отличающееся температурой, соленостью и обитающими в ней организмами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040" y="1750423"/>
            <a:ext cx="4563292" cy="285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0806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89</TotalTime>
  <Words>189</Words>
  <Application>Microsoft Office PowerPoint</Application>
  <PresentationFormat>Широкоэкранный</PresentationFormat>
  <Paragraphs>77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Tw Cen MT</vt:lpstr>
      <vt:lpstr>Капля</vt:lpstr>
      <vt:lpstr>Мировой океан </vt:lpstr>
      <vt:lpstr>Презентация PowerPoint</vt:lpstr>
      <vt:lpstr>Почему океан Мировой?</vt:lpstr>
      <vt:lpstr>Тихий Океан</vt:lpstr>
      <vt:lpstr>Атлантический Океан</vt:lpstr>
      <vt:lpstr>Индийский Океан</vt:lpstr>
      <vt:lpstr>Северный Ледовитый океан</vt:lpstr>
      <vt:lpstr>Презентация PowerPoint</vt:lpstr>
      <vt:lpstr>Что такое море?</vt:lpstr>
      <vt:lpstr>Что такое залив? </vt:lpstr>
      <vt:lpstr>залив</vt:lpstr>
      <vt:lpstr>Что такое пролив? </vt:lpstr>
      <vt:lpstr>Круговорот воды в природе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Мировой океан</dc:title>
  <dc:creator>User</dc:creator>
  <cp:lastModifiedBy>User</cp:lastModifiedBy>
  <cp:revision>7</cp:revision>
  <dcterms:created xsi:type="dcterms:W3CDTF">2020-04-20T13:15:56Z</dcterms:created>
  <dcterms:modified xsi:type="dcterms:W3CDTF">2020-04-20T14:45:16Z</dcterms:modified>
</cp:coreProperties>
</file>